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9" r:id="rId2"/>
    <p:sldId id="294" r:id="rId3"/>
    <p:sldId id="295" r:id="rId4"/>
    <p:sldId id="273" r:id="rId5"/>
    <p:sldId id="280" r:id="rId6"/>
    <p:sldId id="290" r:id="rId7"/>
    <p:sldId id="291" r:id="rId8"/>
    <p:sldId id="292" r:id="rId9"/>
    <p:sldId id="293" r:id="rId10"/>
    <p:sldId id="296" r:id="rId11"/>
    <p:sldId id="29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9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881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comparer des fractions.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A0C69-7670-08FF-5581-7D8988D08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A8C312-3A86-B75C-35E7-941DEB194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104D5F-321E-3F5D-4BF3-AFF5B14E40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8B181B6-E1BF-BC04-14EE-CE6A48171976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8B181B6-E1BF-BC04-14EE-CE6A48171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535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9257E-3425-76EC-25CE-2D4AF0092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18E2E4-53DC-B7F4-139C-9CE13952C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2C760B-C4AB-B10B-089C-B8270A2917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B2AE078-5F85-65E9-A6A7-557C9DDE04F0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B2AE078-5F85-65E9-A6A7-557C9DDE04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222E940B-19E6-40CC-94E2-614D9B396F2F}"/>
              </a:ext>
            </a:extLst>
          </p:cNvPr>
          <p:cNvSpPr txBox="1"/>
          <p:nvPr/>
        </p:nvSpPr>
        <p:spPr>
          <a:xfrm rot="21430159">
            <a:off x="4598776" y="2442862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0B9356A-A082-D230-336E-1086931F7F27}"/>
              </a:ext>
            </a:extLst>
          </p:cNvPr>
          <p:cNvGrpSpPr/>
          <p:nvPr/>
        </p:nvGrpSpPr>
        <p:grpSpPr>
          <a:xfrm rot="5400000">
            <a:off x="4350181" y="4356539"/>
            <a:ext cx="1800001" cy="687978"/>
            <a:chOff x="8080738" y="5634445"/>
            <a:chExt cx="3439885" cy="68797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B1EBB2-9E7E-E1D9-87DE-CBEFD25BB8B2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BC4498-034A-EDCF-FADC-7A77F241C903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736A6B1-E6D9-840F-3D17-DA9469143FEA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0C3E39-C114-4413-BE22-5A9DBB3D4ABB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BA40BC-920B-F547-CFDA-BF43EC1F1946}"/>
                </a:ext>
              </a:extLst>
            </p:cNvPr>
            <p:cNvSpPr/>
            <p:nvPr/>
          </p:nvSpPr>
          <p:spPr>
            <a:xfrm>
              <a:off x="10832646" y="5634445"/>
              <a:ext cx="687977" cy="687977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3E0016F-1DB9-743F-C5F1-CFF02D5EA7FA}"/>
              </a:ext>
            </a:extLst>
          </p:cNvPr>
          <p:cNvGrpSpPr/>
          <p:nvPr/>
        </p:nvGrpSpPr>
        <p:grpSpPr>
          <a:xfrm rot="5400000">
            <a:off x="3328011" y="4356540"/>
            <a:ext cx="1800000" cy="687977"/>
            <a:chOff x="5048251" y="3429000"/>
            <a:chExt cx="6879770" cy="68797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BF7E04-A556-F244-E733-9F813F1F4011}"/>
                </a:ext>
              </a:extLst>
            </p:cNvPr>
            <p:cNvSpPr/>
            <p:nvPr/>
          </p:nvSpPr>
          <p:spPr>
            <a:xfrm>
              <a:off x="5048251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67FC621-8A35-00B6-CADB-2537F38E459E}"/>
                </a:ext>
              </a:extLst>
            </p:cNvPr>
            <p:cNvSpPr/>
            <p:nvPr/>
          </p:nvSpPr>
          <p:spPr>
            <a:xfrm>
              <a:off x="5736228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BD7980E-B8AA-28EC-A80C-568175AEDF27}"/>
                </a:ext>
              </a:extLst>
            </p:cNvPr>
            <p:cNvSpPr/>
            <p:nvPr/>
          </p:nvSpPr>
          <p:spPr>
            <a:xfrm>
              <a:off x="6424205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CC77480-3045-D0E4-BC56-0AB32936574C}"/>
                </a:ext>
              </a:extLst>
            </p:cNvPr>
            <p:cNvSpPr/>
            <p:nvPr/>
          </p:nvSpPr>
          <p:spPr>
            <a:xfrm>
              <a:off x="7112182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5B37E20-B844-AE8A-A9C2-6D3473EC007D}"/>
                </a:ext>
              </a:extLst>
            </p:cNvPr>
            <p:cNvSpPr/>
            <p:nvPr/>
          </p:nvSpPr>
          <p:spPr>
            <a:xfrm>
              <a:off x="7800159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86EDAC-4720-7A91-162D-1D1168F0BDB8}"/>
                </a:ext>
              </a:extLst>
            </p:cNvPr>
            <p:cNvSpPr/>
            <p:nvPr/>
          </p:nvSpPr>
          <p:spPr>
            <a:xfrm>
              <a:off x="8488136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E28F3B-8590-6A18-BF99-8899F6F97294}"/>
                </a:ext>
              </a:extLst>
            </p:cNvPr>
            <p:cNvSpPr/>
            <p:nvPr/>
          </p:nvSpPr>
          <p:spPr>
            <a:xfrm>
              <a:off x="9176113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C6B9E2C-DA7F-B41C-2AE7-A51DA24A9476}"/>
                </a:ext>
              </a:extLst>
            </p:cNvPr>
            <p:cNvSpPr/>
            <p:nvPr/>
          </p:nvSpPr>
          <p:spPr>
            <a:xfrm>
              <a:off x="9864090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646647E-711B-887A-9FC8-27EBFFE4DF28}"/>
                </a:ext>
              </a:extLst>
            </p:cNvPr>
            <p:cNvSpPr/>
            <p:nvPr/>
          </p:nvSpPr>
          <p:spPr>
            <a:xfrm>
              <a:off x="10552067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F06481D-C9E1-3E26-0041-5E263A19E3A0}"/>
                </a:ext>
              </a:extLst>
            </p:cNvPr>
            <p:cNvSpPr/>
            <p:nvPr/>
          </p:nvSpPr>
          <p:spPr>
            <a:xfrm>
              <a:off x="11240044" y="3429000"/>
              <a:ext cx="687977" cy="687977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4540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3CB632-B8FD-0617-FE58-12DAD4DAAC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604E651-E320-7453-4A3B-BBC33BAFC45D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604E651-E320-7453-4A3B-BBC33BAFC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21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F52C2-D94A-1E6A-1566-4104A339E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ACC6AF-DAA1-9D44-D680-4D497C8B4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B9373C-6898-1646-8E0C-C9706D7F7D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C4F1233-1ED5-B2E2-A247-2F7E52E5EF6C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C4F1233-1ED5-B2E2-A247-2F7E52E5E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F065E4A7-D1F1-19C6-A37A-956143AB7577}"/>
              </a:ext>
            </a:extLst>
          </p:cNvPr>
          <p:cNvGrpSpPr/>
          <p:nvPr/>
        </p:nvGrpSpPr>
        <p:grpSpPr>
          <a:xfrm rot="5400000">
            <a:off x="3171036" y="4928097"/>
            <a:ext cx="1807686" cy="451921"/>
            <a:chOff x="1374459" y="6017713"/>
            <a:chExt cx="2751908" cy="68797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E86190-4858-853A-27B0-16BA505EEFD2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451F49-4AAC-4ED3-5171-DC1A72F53E77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C75C900-D1F7-1D07-4854-772C5150B283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86D508F-1AF9-F0D3-28BD-E9824FB03ADE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70E6564-68CB-4033-83B1-0085E6F1AAC4}"/>
              </a:ext>
            </a:extLst>
          </p:cNvPr>
          <p:cNvGrpSpPr/>
          <p:nvPr/>
        </p:nvGrpSpPr>
        <p:grpSpPr>
          <a:xfrm rot="5400000">
            <a:off x="4121736" y="4928098"/>
            <a:ext cx="1807686" cy="451921"/>
            <a:chOff x="1374459" y="6017713"/>
            <a:chExt cx="2751908" cy="68797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27E0CC-8CB4-D3D0-DB5A-D9F49B37AD84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C5E2D0-0A9E-BB8F-E0C2-B7732BBDA765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98CFC60-F86F-858D-A582-D59F2B9A44E2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A9BAC2-089A-C9E9-2ADE-A1976AB71BF0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B37C1503-AF2C-4595-623E-F75205AD4C40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76363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E4F7018-F07E-F389-C543-A70E827C0348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E4F7018-F07E-F389-C543-A70E827C0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96AEA91-7A0F-4D9A-DBD4-13FC72CE3138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96AEA91-7A0F-4D9A-DBD4-13FC72CE3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53E1E82D-B096-5864-8C19-5D4B72A72DB9}"/>
              </a:ext>
            </a:extLst>
          </p:cNvPr>
          <p:cNvGrpSpPr/>
          <p:nvPr/>
        </p:nvGrpSpPr>
        <p:grpSpPr>
          <a:xfrm rot="5400000">
            <a:off x="2945075" y="4702136"/>
            <a:ext cx="2259607" cy="451921"/>
            <a:chOff x="686482" y="6017713"/>
            <a:chExt cx="3439885" cy="68797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CA6CA4-63A4-A020-ECDD-39967F54185A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2B807F-1BCE-C386-A78A-3B1D55E94D1A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B7062FF-7EBA-B64C-4424-4C24A5071163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68A1C81-7BCC-F36F-F1AF-34314AB40D6D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0DDE22-819D-36C9-B2B7-919E9C33EACB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B348C269-14CD-3654-5274-20ADF6198E4A}"/>
              </a:ext>
            </a:extLst>
          </p:cNvPr>
          <p:cNvGrpSpPr/>
          <p:nvPr/>
        </p:nvGrpSpPr>
        <p:grpSpPr>
          <a:xfrm rot="5400000">
            <a:off x="3895776" y="4702135"/>
            <a:ext cx="2259607" cy="451921"/>
            <a:chOff x="686482" y="6017713"/>
            <a:chExt cx="3439885" cy="68797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C610170-67EB-338C-684F-24571A18B6D5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5CEC6D3-FF81-F908-FDCA-D8FF1E6320D9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E3713C-B311-59C6-5ECF-6FAC06CD4121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CFE9919-79B3-8C78-26CF-7AFE74D0842B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1E9CDC8-7C6B-1547-23B1-3FA20EAF0236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AF82B40E-00BE-841B-71AB-46009E3D1747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A4E4F-CDE3-2231-AE4B-64CE6577A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CA679A-80CD-4D1F-0F13-4ABA5F7F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155CD0-1C1C-080F-288D-D2D50863C3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3AC2536-69D9-8566-8318-03FA534ADF62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3AC2536-69D9-8566-8318-03FA534AD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364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35484-4A25-7A98-A415-12BD80814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A3B4D0-0F49-F85F-5E4F-1E1242C18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DA289B-179E-FE11-818A-1097F339F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4ED8CD9-F500-73EE-824F-74EF145DCEBD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4ED8CD9-F500-73EE-824F-74EF145DC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2ACA87B5-A9C2-644B-8DFC-23195FA1A2B2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0AE69EC-1EB0-E7B1-D0D3-5B64D02D87FB}"/>
              </a:ext>
            </a:extLst>
          </p:cNvPr>
          <p:cNvGrpSpPr/>
          <p:nvPr/>
        </p:nvGrpSpPr>
        <p:grpSpPr>
          <a:xfrm>
            <a:off x="3422006" y="4679117"/>
            <a:ext cx="2299987" cy="713357"/>
            <a:chOff x="701856" y="4411700"/>
            <a:chExt cx="4127862" cy="68797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7E769C-17DB-E369-9C23-4AE9310904E8}"/>
                </a:ext>
              </a:extLst>
            </p:cNvPr>
            <p:cNvSpPr/>
            <p:nvPr/>
          </p:nvSpPr>
          <p:spPr>
            <a:xfrm>
              <a:off x="701856" y="4411700"/>
              <a:ext cx="687977" cy="68797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30E61F8-51C1-6ACD-377A-B24347C092AA}"/>
                </a:ext>
              </a:extLst>
            </p:cNvPr>
            <p:cNvSpPr/>
            <p:nvPr/>
          </p:nvSpPr>
          <p:spPr>
            <a:xfrm>
              <a:off x="1389833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01A0EB5-5421-E799-FB52-B0A0C78313AD}"/>
                </a:ext>
              </a:extLst>
            </p:cNvPr>
            <p:cNvSpPr/>
            <p:nvPr/>
          </p:nvSpPr>
          <p:spPr>
            <a:xfrm>
              <a:off x="2077810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F00C0A-70B5-111D-A433-DC624E248EF7}"/>
                </a:ext>
              </a:extLst>
            </p:cNvPr>
            <p:cNvSpPr/>
            <p:nvPr/>
          </p:nvSpPr>
          <p:spPr>
            <a:xfrm>
              <a:off x="2765787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31E0EA0-08F0-9B45-0A3D-1486597F5A54}"/>
                </a:ext>
              </a:extLst>
            </p:cNvPr>
            <p:cNvSpPr/>
            <p:nvPr/>
          </p:nvSpPr>
          <p:spPr>
            <a:xfrm>
              <a:off x="3453764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015E1F-69F6-9807-9B86-4DE68AB898C5}"/>
                </a:ext>
              </a:extLst>
            </p:cNvPr>
            <p:cNvSpPr/>
            <p:nvPr/>
          </p:nvSpPr>
          <p:spPr>
            <a:xfrm>
              <a:off x="4141741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197DE7C-C2F0-50AA-2DE1-AD7A77B0BC4B}"/>
              </a:ext>
            </a:extLst>
          </p:cNvPr>
          <p:cNvGrpSpPr/>
          <p:nvPr/>
        </p:nvGrpSpPr>
        <p:grpSpPr>
          <a:xfrm>
            <a:off x="3422006" y="3882213"/>
            <a:ext cx="2299987" cy="713357"/>
            <a:chOff x="6016807" y="5634446"/>
            <a:chExt cx="5503816" cy="68797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2EB65E9-5CC6-EEBF-CE9F-014FF6EA171E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40D45FF-73D5-F935-D258-FDDFF6BDD8F0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B5661FF-B8C7-AFCC-F42F-C6674F4D95AD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830FFA-9630-E613-32A3-E00920E7B727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DECD42F-B2AE-0236-AB51-BBC7B37B2F52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E4DC18B-BAF1-5B0C-68DD-41F6F9EE63DB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E02E89F-71D2-5D94-3988-6E65DC10811B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DE0795F-F8E7-FEEB-500E-4FC27C56C149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4464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3DAD8-76FD-7624-4185-70ABA40C9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B256B-AA46-C651-2B67-2C1789D24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8DC306-4707-4587-CD2A-58697CE71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90A6B68-FC16-64B9-B1F4-C6A7CD93CD0B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90A6B68-FC16-64B9-B1F4-C6A7CD93C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1545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6D6B3-53C5-AF84-80E3-7CB3B99F2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BD9D3-4632-49DF-BE4A-A5A995874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BD1933-C13E-A25D-5E3B-7A815A357B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880A0BD-4968-F12D-D1A8-93B4AF63501A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880A0BD-4968-F12D-D1A8-93B4AF635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4B44B3FC-032A-462B-735A-BD44ADFB47F1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0213B4-3889-4C66-BCC9-77C1B516D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840" y="4308686"/>
            <a:ext cx="1440000" cy="144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3309EB0-BDB7-62F4-6385-7CD8F103C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162" y="4208538"/>
            <a:ext cx="1547482" cy="154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3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91</Words>
  <Application>Microsoft Office PowerPoint</Application>
  <PresentationFormat>Affichage à l'écran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35</cp:revision>
  <dcterms:created xsi:type="dcterms:W3CDTF">2023-02-07T14:55:57Z</dcterms:created>
  <dcterms:modified xsi:type="dcterms:W3CDTF">2025-09-14T20:23:54Z</dcterms:modified>
</cp:coreProperties>
</file>